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94" r:id="rId5"/>
    <p:sldId id="260" r:id="rId6"/>
    <p:sldId id="288" r:id="rId7"/>
    <p:sldId id="284" r:id="rId8"/>
    <p:sldId id="285" r:id="rId9"/>
    <p:sldId id="262" r:id="rId10"/>
    <p:sldId id="287" r:id="rId11"/>
    <p:sldId id="276" r:id="rId12"/>
    <p:sldId id="293" r:id="rId13"/>
    <p:sldId id="295" r:id="rId14"/>
    <p:sldId id="29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15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15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Marian Murphy" initials="MM" lastIdx="1" clrIdx="2">
    <p:extLst>
      <p:ext uri="{19B8F6BF-5375-455C-9EA6-DF929625EA0E}">
        <p15:presenceInfo xmlns:p15="http://schemas.microsoft.com/office/powerpoint/2012/main" userId="S::mmurphy@firstinspires.org::6ddc4b1b-6521-474c-a22d-2c363c1d3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1"/>
    <a:srgbClr val="4472C4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03A13B-43D1-4AC8-BDE4-C4D9CF3BDC8B}" v="5" dt="2021-07-15T18:11:04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885" autoAdjust="0"/>
  </p:normalViewPr>
  <p:slideViewPr>
    <p:cSldViewPr snapToGrid="0">
      <p:cViewPr varScale="1">
        <p:scale>
          <a:sx n="70" d="100"/>
          <a:sy n="70" d="100"/>
        </p:scale>
        <p:origin x="1092" y="78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0C03A13B-43D1-4AC8-BDE4-C4D9CF3BDC8B}"/>
    <pc:docChg chg="custSel addSld delSld modSld">
      <pc:chgData name="Kathy Morgan" userId="19752d8f-270a-426b-91ad-1bf5c79275bc" providerId="ADAL" clId="{0C03A13B-43D1-4AC8-BDE4-C4D9CF3BDC8B}" dt="2021-07-15T18:11:57.921" v="57" actId="47"/>
      <pc:docMkLst>
        <pc:docMk/>
      </pc:docMkLst>
      <pc:sldChg chg="addSp delSp modSp mod delCm">
        <pc:chgData name="Kathy Morgan" userId="19752d8f-270a-426b-91ad-1bf5c79275bc" providerId="ADAL" clId="{0C03A13B-43D1-4AC8-BDE4-C4D9CF3BDC8B}" dt="2021-07-15T18:10:43.699" v="38" actId="1592"/>
        <pc:sldMkLst>
          <pc:docMk/>
          <pc:sldMk cId="3822573366" sldId="262"/>
        </pc:sldMkLst>
        <pc:spChg chg="del">
          <ac:chgData name="Kathy Morgan" userId="19752d8f-270a-426b-91ad-1bf5c79275bc" providerId="ADAL" clId="{0C03A13B-43D1-4AC8-BDE4-C4D9CF3BDC8B}" dt="2021-07-15T18:06:40.713" v="20" actId="478"/>
          <ac:spMkLst>
            <pc:docMk/>
            <pc:sldMk cId="3822573366" sldId="262"/>
            <ac:spMk id="5" creationId="{9459EA2A-B551-42BC-BDC6-7EF4990FA43D}"/>
          </ac:spMkLst>
        </pc:spChg>
        <pc:picChg chg="add mod modCrop">
          <ac:chgData name="Kathy Morgan" userId="19752d8f-270a-426b-91ad-1bf5c79275bc" providerId="ADAL" clId="{0C03A13B-43D1-4AC8-BDE4-C4D9CF3BDC8B}" dt="2021-07-15T18:10:18.241" v="34" actId="14100"/>
          <ac:picMkLst>
            <pc:docMk/>
            <pc:sldMk cId="3822573366" sldId="262"/>
            <ac:picMk id="7" creationId="{499A52C1-A712-4CF0-AA48-5DA3DA7833BD}"/>
          </ac:picMkLst>
        </pc:picChg>
        <pc:picChg chg="add mod modCrop">
          <ac:chgData name="Kathy Morgan" userId="19752d8f-270a-426b-91ad-1bf5c79275bc" providerId="ADAL" clId="{0C03A13B-43D1-4AC8-BDE4-C4D9CF3BDC8B}" dt="2021-07-15T18:10:37.320" v="37" actId="732"/>
          <ac:picMkLst>
            <pc:docMk/>
            <pc:sldMk cId="3822573366" sldId="262"/>
            <ac:picMk id="9" creationId="{CEFF8634-02A0-44B3-A6A1-FFF171E35AC2}"/>
          </ac:picMkLst>
        </pc:picChg>
      </pc:sldChg>
      <pc:sldChg chg="del">
        <pc:chgData name="Kathy Morgan" userId="19752d8f-270a-426b-91ad-1bf5c79275bc" providerId="ADAL" clId="{0C03A13B-43D1-4AC8-BDE4-C4D9CF3BDC8B}" dt="2021-07-15T18:11:57.921" v="57" actId="47"/>
        <pc:sldMkLst>
          <pc:docMk/>
          <pc:sldMk cId="3198983479" sldId="282"/>
        </pc:sldMkLst>
      </pc:sldChg>
      <pc:sldChg chg="addSp delSp modSp mod">
        <pc:chgData name="Kathy Morgan" userId="19752d8f-270a-426b-91ad-1bf5c79275bc" providerId="ADAL" clId="{0C03A13B-43D1-4AC8-BDE4-C4D9CF3BDC8B}" dt="2021-07-15T18:06:13.052" v="19" actId="1037"/>
        <pc:sldMkLst>
          <pc:docMk/>
          <pc:sldMk cId="2368298040" sldId="294"/>
        </pc:sldMkLst>
        <pc:picChg chg="add mod modCrop">
          <ac:chgData name="Kathy Morgan" userId="19752d8f-270a-426b-91ad-1bf5c79275bc" providerId="ADAL" clId="{0C03A13B-43D1-4AC8-BDE4-C4D9CF3BDC8B}" dt="2021-07-15T18:06:13.052" v="19" actId="1037"/>
          <ac:picMkLst>
            <pc:docMk/>
            <pc:sldMk cId="2368298040" sldId="294"/>
            <ac:picMk id="4" creationId="{A13F8F32-DB64-4493-B035-2A5B1DA93D22}"/>
          </ac:picMkLst>
        </pc:picChg>
        <pc:picChg chg="del">
          <ac:chgData name="Kathy Morgan" userId="19752d8f-270a-426b-91ad-1bf5c79275bc" providerId="ADAL" clId="{0C03A13B-43D1-4AC8-BDE4-C4D9CF3BDC8B}" dt="2021-07-15T18:05:10.924" v="0" actId="478"/>
          <ac:picMkLst>
            <pc:docMk/>
            <pc:sldMk cId="2368298040" sldId="294"/>
            <ac:picMk id="20" creationId="{E6948322-902C-459B-BFB3-62FD25AEE373}"/>
          </ac:picMkLst>
        </pc:picChg>
      </pc:sldChg>
      <pc:sldChg chg="add modNotesTx">
        <pc:chgData name="Kathy Morgan" userId="19752d8f-270a-426b-91ad-1bf5c79275bc" providerId="ADAL" clId="{0C03A13B-43D1-4AC8-BDE4-C4D9CF3BDC8B}" dt="2021-07-15T18:11:52.814" v="56" actId="20577"/>
        <pc:sldMkLst>
          <pc:docMk/>
          <pc:sldMk cId="59504341" sldId="295"/>
        </pc:sldMkLst>
      </pc:sldChg>
      <pc:sldChg chg="add">
        <pc:chgData name="Kathy Morgan" userId="19752d8f-270a-426b-91ad-1bf5c79275bc" providerId="ADAL" clId="{0C03A13B-43D1-4AC8-BDE4-C4D9CF3BDC8B}" dt="2021-07-15T18:11:04.749" v="39"/>
        <pc:sldMkLst>
          <pc:docMk/>
          <pc:sldMk cId="1315754796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8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https://family.gonoodle.com/activities/clean-up.  Link on YouTube Kids:  https://www.youtubekids.com/watch?v=ZJFk87ZsHn0 .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Cleanup Pointers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Make sure the team model and team poster are stored and ready to be transported to the event.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Check that you have the device, charging cord, and fully charged battery for the event.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session has Guiding Questions that can be shared to frame the session.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Session Tips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Go over the reviewing sheet and reviewing questions (found here: </a:t>
            </a:r>
            <a:r>
              <a:rPr lang="en-US" sz="1800" b="0" i="0" u="none" strike="noStrike" baseline="0" dirty="0">
                <a:solidFill>
                  <a:srgbClr val="225A9C"/>
                </a:solidFill>
                <a:latin typeface="ArialMT"/>
              </a:rPr>
              <a:t>firstlegoleague.org/season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) with your team.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Ask the team the reviewing questions and practice the responses they would give the reviewers.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If you are not attending an official festival, you can still run your own festival or have an informal sharing event.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Every question on this page doesn’t need to be answered. They are just to help your team feel ready for the event.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Provide extra scrap paper for the team to write out what they plan to share at their event.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***Skip this slide during session 9***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800" b="1" i="0" u="none" strike="noStrike" baseline="0" dirty="0">
                <a:latin typeface="Arial-BoldMT"/>
              </a:rPr>
              <a:t>Teamwork and Fun Builds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provide examples of how they have used </a:t>
            </a:r>
            <a:r>
              <a:rPr lang="en-US" sz="1800" b="1" i="0" u="none" strike="noStrike" baseline="0" dirty="0">
                <a:latin typeface="Arial-BoldMT"/>
              </a:rPr>
              <a:t>teamwork </a:t>
            </a:r>
            <a:r>
              <a:rPr lang="en-US" sz="1800" b="0" i="0" u="none" strike="noStrike" baseline="0" dirty="0">
                <a:latin typeface="ArialMT"/>
              </a:rPr>
              <a:t>(Session 8) and </a:t>
            </a:r>
            <a:r>
              <a:rPr lang="en-US" sz="1800" b="1" i="0" u="none" strike="noStrike" baseline="0" dirty="0">
                <a:latin typeface="Arial-BoldMT"/>
              </a:rPr>
              <a:t>fun </a:t>
            </a:r>
            <a:r>
              <a:rPr lang="en-US" sz="1800" b="0" i="0" u="none" strike="noStrike" baseline="0" dirty="0">
                <a:latin typeface="ArialMT"/>
              </a:rPr>
              <a:t>(Session 9) throughout the sessions.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create a build from the prototyping pieces representing this Core Value or examples of the team using </a:t>
            </a:r>
            <a:r>
              <a:rPr lang="en-US" sz="1800" b="1" i="0" u="none" strike="noStrike" baseline="0" dirty="0">
                <a:latin typeface="Arial-BoldMT"/>
              </a:rPr>
              <a:t>teamwork </a:t>
            </a:r>
            <a:r>
              <a:rPr lang="en-US" sz="1800" b="0" i="0" u="none" strike="noStrike" baseline="0" dirty="0">
                <a:latin typeface="ArialMT"/>
              </a:rPr>
              <a:t>and </a:t>
            </a:r>
            <a:r>
              <a:rPr lang="en-US" sz="1800" b="1" i="0" u="none" strike="noStrike" baseline="0" dirty="0">
                <a:latin typeface="Arial-BoldMT"/>
              </a:rPr>
              <a:t>fun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(40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Gather your completed team model and team poster.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Talk about what your team would like to share at your event!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Complete the next page to prepare for your event.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Look over the reviewing sheet with your coach.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(40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Gather your completed team model and team poster.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Talk about what your team would like to share at your event!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Complete the next page to prepare for your event.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Look over the reviewing sheet with your coach.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8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(40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Gather your completed team model and team poster.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Talk about what your team would like to share at your event!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Complete the next page to prepare for your event.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Look over the reviewing sheet with your coach.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(40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Gather your completed team model and team poster.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Talk about what your team would like to share at your event!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Complete the next page to prepare for your event.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Look over the reviewing sheet with your coach.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Share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(10 minutes)</a:t>
            </a: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Have the team: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Practice their team poster presentation.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Practice their team model presentation.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r>
              <a:rPr lang="en-US" dirty="0"/>
              <a:t>In this session, you could show a video with some tips on giving presentations.</a:t>
            </a:r>
          </a:p>
          <a:p>
            <a:r>
              <a:rPr lang="en-US" dirty="0"/>
              <a:t>Here are two examples made by middle school students: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/>
              </a:rPr>
              <a:t>Schooled by Kids: Presentation Skills, Part 1</a:t>
            </a:r>
            <a:r>
              <a:rPr lang="en-US" dirty="0"/>
              <a:t>:  https://youtu.be/8IbheB2-ixM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/>
              </a:rPr>
              <a:t>Schooled by Kids: Presentation Skills, Part 2:  https://youtu.be/PX_DAFXQxpc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54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  <p:sldLayoutId id="214748369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0" y="-1"/>
            <a:ext cx="9144001" cy="6858001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40" y="863253"/>
            <a:ext cx="4585898" cy="17916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Prepare for Event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407540" y="401413"/>
            <a:ext cx="2866223" cy="56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SESSIONS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B2E659-46E5-45F4-B65D-923983F7710E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114C1B-4CF7-4817-84D5-E5FBD229F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683" y="137620"/>
            <a:ext cx="1708714" cy="108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13F8F32-DB64-4493-B035-2A5B1DA93D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03" b="22573"/>
          <a:stretch/>
        </p:blipFill>
        <p:spPr>
          <a:xfrm>
            <a:off x="258333" y="2959499"/>
            <a:ext cx="3740470" cy="341746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551"/>
                </a:solidFill>
              </a:rPr>
              <a:t>Clean Up</a:t>
            </a:r>
          </a:p>
        </p:txBody>
      </p:sp>
      <p:pic>
        <p:nvPicPr>
          <p:cNvPr id="7" name="Picture 6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AFD005AA-9D11-40B6-BACB-8D04D40553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428" y="1172626"/>
            <a:ext cx="6739147" cy="45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B3A04-2BF4-4834-A5AC-BF412CE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0B4F6-AB8D-46B9-924D-60D5BC2D0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259" y="5002306"/>
            <a:ext cx="8501258" cy="101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is a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registered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trademark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9A4BC1-F5E0-4D25-AF3C-551958EE3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98" y="1619703"/>
            <a:ext cx="360624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9E708-F974-4E03-AA24-84C68C83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65" y="1619703"/>
            <a:ext cx="24565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Guiding Questions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AF9C81-E385-4FC9-A39D-DEA705CF563C}"/>
              </a:ext>
            </a:extLst>
          </p:cNvPr>
          <p:cNvSpPr/>
          <p:nvPr/>
        </p:nvSpPr>
        <p:spPr>
          <a:xfrm flipH="1">
            <a:off x="6693337" y="1828800"/>
            <a:ext cx="2286000" cy="3200400"/>
          </a:xfrm>
          <a:prstGeom prst="roundRect">
            <a:avLst/>
          </a:prstGeom>
          <a:solidFill>
            <a:srgbClr val="C9DF89"/>
          </a:solidFill>
          <a:ln w="28575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45720" bIns="91440" rtlCol="0" anchor="t" anchorCtr="0"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algn="ctr">
              <a:spcAft>
                <a:spcPts val="200"/>
              </a:spcAft>
            </a:pPr>
            <a:endPara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ArialMT"/>
              </a:rPr>
              <a:t>The team will reflect on their CARGO CONNECT</a:t>
            </a:r>
            <a:r>
              <a:rPr lang="en-US" sz="1100" b="0" i="0" u="none" strike="noStrike" baseline="30000" dirty="0">
                <a:solidFill>
                  <a:schemeClr val="tx1"/>
                </a:solidFill>
                <a:latin typeface="ArialMT"/>
              </a:rPr>
              <a:t>SM</a:t>
            </a:r>
            <a:r>
              <a:rPr lang="en-US" sz="1100" b="0" i="0" u="none" strike="noStrike" baseline="0" dirty="0">
                <a:solidFill>
                  <a:schemeClr val="tx1"/>
                </a:solidFill>
                <a:latin typeface="ArialMT"/>
              </a:rPr>
              <a:t> experience.</a:t>
            </a:r>
          </a:p>
          <a:p>
            <a:pPr algn="l"/>
            <a:endParaRPr lang="en-US" sz="1100" b="0" i="0" u="none" strike="noStrike" baseline="0" dirty="0">
              <a:solidFill>
                <a:schemeClr val="tx1"/>
              </a:solidFill>
              <a:latin typeface="ArialM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ArialMT"/>
              </a:rPr>
              <a:t>The team will create a plan for what to share at their final event.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45DFF6-EE04-4A18-8898-D4C1CE4A06C7}"/>
              </a:ext>
            </a:extLst>
          </p:cNvPr>
          <p:cNvSpPr/>
          <p:nvPr/>
        </p:nvSpPr>
        <p:spPr>
          <a:xfrm>
            <a:off x="263047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you present your poster and model at the event?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5A9C7E-C2D0-4F93-BC6B-DBADE1AF2924}"/>
              </a:ext>
            </a:extLst>
          </p:cNvPr>
          <p:cNvSpPr/>
          <p:nvPr/>
        </p:nvSpPr>
        <p:spPr>
          <a:xfrm>
            <a:off x="263047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explain the code you created for your motorized part?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CFE0DF-BEF3-4914-A598-7A66A74C572C}"/>
              </a:ext>
            </a:extLst>
          </p:cNvPr>
          <p:cNvSpPr/>
          <p:nvPr/>
        </p:nvSpPr>
        <p:spPr>
          <a:xfrm>
            <a:off x="3478192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How does your team model relate to the CARGO CONNECT</a:t>
            </a:r>
            <a:r>
              <a:rPr lang="en-US" b="1" baseline="30000" dirty="0">
                <a:solidFill>
                  <a:srgbClr val="4472C4"/>
                </a:solidFill>
                <a:latin typeface="Arial"/>
                <a:cs typeface="Arial"/>
              </a:rPr>
              <a:t>SM</a:t>
            </a: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 theme?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16FD3D-F12A-4905-AEFF-ED4FEE822709}"/>
              </a:ext>
            </a:extLst>
          </p:cNvPr>
          <p:cNvSpPr/>
          <p:nvPr/>
        </p:nvSpPr>
        <p:spPr>
          <a:xfrm>
            <a:off x="3478192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How do we show </a:t>
            </a:r>
            <a:br>
              <a:rPr lang="en-US" b="1" dirty="0">
                <a:solidFill>
                  <a:srgbClr val="4472C4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Core Values?</a:t>
            </a: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C549BD9B-0540-4174-9584-9E4E9651CE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Impact Build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3912243" y="1127761"/>
            <a:ext cx="4965539" cy="4740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Examples of Impact</a:t>
            </a:r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Impact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Impact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Impact</a:t>
            </a:r>
          </a:p>
        </p:txBody>
      </p:sp>
      <p:pic>
        <p:nvPicPr>
          <p:cNvPr id="17" name="Picture 16" descr="A picture containing toy&#10;&#10;Description automatically generated">
            <a:extLst>
              <a:ext uri="{FF2B5EF4-FFF2-40B4-BE49-F238E27FC236}">
                <a16:creationId xmlns:a16="http://schemas.microsoft.com/office/drawing/2014/main" id="{E4179324-BD82-43C4-9131-92C125959E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447" y="3850962"/>
            <a:ext cx="3089597" cy="2163918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E35190B-4079-419E-A816-054441B36C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5732" y="3245647"/>
            <a:ext cx="3121547" cy="21060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applied what we learned to improve our world.</a:t>
            </a:r>
          </a:p>
        </p:txBody>
      </p:sp>
      <p:pic>
        <p:nvPicPr>
          <p:cNvPr id="18" name="Picture 1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585D1564-848B-45F1-9137-EAA33708CB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806" y="1127761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50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BBAF5AF-6473-41D8-9027-3231AEE178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5504" y="2004305"/>
            <a:ext cx="2496944" cy="39593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913F6-EF68-4E24-AF7C-42A824DD774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1" y="2123177"/>
            <a:ext cx="2587652" cy="3840480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BBE7F332-455D-4C39-8705-89300CEBC0B4}"/>
              </a:ext>
            </a:extLst>
          </p:cNvPr>
          <p:cNvSpPr/>
          <p:nvPr/>
        </p:nvSpPr>
        <p:spPr>
          <a:xfrm>
            <a:off x="3313850" y="3545241"/>
            <a:ext cx="2516299" cy="1498636"/>
          </a:xfrm>
          <a:prstGeom prst="wedgeEllipseCallout">
            <a:avLst>
              <a:gd name="adj1" fmla="val -72728"/>
              <a:gd name="adj2" fmla="val -26826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Share what you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have learned and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how your team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had fun!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C7CEFA1-DFCB-4263-B110-A9535693307D}"/>
              </a:ext>
            </a:extLst>
          </p:cNvPr>
          <p:cNvSpPr/>
          <p:nvPr/>
        </p:nvSpPr>
        <p:spPr>
          <a:xfrm>
            <a:off x="3023731" y="784967"/>
            <a:ext cx="3669257" cy="1840495"/>
          </a:xfrm>
          <a:prstGeom prst="wedgeEllipseCallout">
            <a:avLst>
              <a:gd name="adj1" fmla="val 49615"/>
              <a:gd name="adj2" fmla="val 39979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will be taking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in a </a:t>
            </a:r>
            <a:r>
              <a:rPr lang="en-US" sz="1800" b="0" i="1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sz="1800" b="0" i="1" u="none" strike="noStrike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  <a:r>
              <a:rPr lang="en-US" sz="1800" b="0" i="1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LEGO</a:t>
            </a:r>
            <a:r>
              <a:rPr lang="en-US" sz="1800" b="0" i="0" u="none" strike="noStrike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League Explore Festival.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Invite your family and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friends to your special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event!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6E6B01-D52D-4226-818C-AF13E93F69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037185"/>
            <a:ext cx="8060866" cy="36580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Complete page 27 in your </a:t>
            </a:r>
            <a:r>
              <a:rPr lang="en-US" sz="1800" i="1" dirty="0">
                <a:solidFill>
                  <a:schemeClr val="tx1"/>
                </a:solidFill>
              </a:rPr>
              <a:t>Engineering Notebook </a:t>
            </a:r>
            <a:r>
              <a:rPr lang="en-US" sz="1800" dirty="0">
                <a:solidFill>
                  <a:schemeClr val="tx1"/>
                </a:solidFill>
              </a:rPr>
              <a:t>to prepare for your event.</a:t>
            </a:r>
          </a:p>
          <a:p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8057F0A-69D4-499C-8EF7-52DBC2B70841}"/>
              </a:ext>
            </a:extLst>
          </p:cNvPr>
          <p:cNvSpPr txBox="1">
            <a:spLocks/>
          </p:cNvSpPr>
          <p:nvPr/>
        </p:nvSpPr>
        <p:spPr>
          <a:xfrm>
            <a:off x="626742" y="4223665"/>
            <a:ext cx="4718854" cy="123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B82BA-C7AC-4898-ACEC-7F453B3F88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5119" y="1388573"/>
            <a:ext cx="5973761" cy="46353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854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939166"/>
            <a:ext cx="7886700" cy="37718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Look over the reviewing sheet with your coach.</a:t>
            </a: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499A52C1-A712-4CF0-AA48-5DA3DA7833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55"/>
          <a:stretch/>
        </p:blipFill>
        <p:spPr>
          <a:xfrm>
            <a:off x="628650" y="1401654"/>
            <a:ext cx="3770970" cy="4572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EFF8634-02A0-44B3-A6A1-FFF171E35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67"/>
          <a:stretch/>
        </p:blipFill>
        <p:spPr>
          <a:xfrm>
            <a:off x="4744382" y="1401654"/>
            <a:ext cx="3767328" cy="4572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48F5EC-A0A8-4AF8-B94F-A36965D27A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939"/>
            <a:ext cx="9144000" cy="546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BE531A-A3F4-46E7-993B-CC5020F2E9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649" y="1900461"/>
            <a:ext cx="7794702" cy="42259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4D35A-834E-4F7C-BC9B-EE00FA0ED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226855"/>
            <a:ext cx="4813144" cy="47078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Practice your team poster presentation.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Practice your team model presentation.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Share</a:t>
            </a:r>
          </a:p>
        </p:txBody>
      </p:sp>
    </p:spTree>
    <p:extLst>
      <p:ext uri="{BB962C8B-B14F-4D97-AF65-F5344CB8AC3E}">
        <p14:creationId xmlns:p14="http://schemas.microsoft.com/office/powerpoint/2010/main" val="177689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Optional Video: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E981D47E9229C45BD0F6073112327E8" ma:contentTypeVersion="13" ma:contentTypeDescription="Opret et nyt dokument." ma:contentTypeScope="" ma:versionID="202cbbb3118e06ff677e1774f7cd39ed">
  <xsd:schema xmlns:xsd="http://www.w3.org/2001/XMLSchema" xmlns:xs="http://www.w3.org/2001/XMLSchema" xmlns:p="http://schemas.microsoft.com/office/2006/metadata/properties" xmlns:ns2="98a1be8e-ceb0-4d64-90f3-74f22257285b" xmlns:ns3="65f3190a-2497-4c6e-9c08-e63c17ba8fcf" targetNamespace="http://schemas.microsoft.com/office/2006/metadata/properties" ma:root="true" ma:fieldsID="edebf52742f5ff3dbd1aac38530fcad2" ns2:_="" ns3:_="">
    <xsd:import namespace="98a1be8e-ceb0-4d64-90f3-74f22257285b"/>
    <xsd:import namespace="65f3190a-2497-4c6e-9c08-e63c17ba8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1be8e-ceb0-4d64-90f3-74f222572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3190a-2497-4c6e-9c08-e63c17ba8f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13548-A017-419C-8C76-93B75FBEA5F0}"/>
</file>

<file path=customXml/itemProps2.xml><?xml version="1.0" encoding="utf-8"?>
<ds:datastoreItem xmlns:ds="http://schemas.openxmlformats.org/officeDocument/2006/customXml" ds:itemID="{B8C3B65E-86F5-4F12-882B-E72674BBA31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f8d247-b517-4b03-8403-4e70816b143f"/>
    <ds:schemaRef ds:uri="f0e45243-17b0-4cce-9b2d-f191534f8a0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6497</TotalTime>
  <Words>871</Words>
  <Application>Microsoft Office PowerPoint</Application>
  <PresentationFormat>On-screen Show (4:3)</PresentationFormat>
  <Paragraphs>109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Arial-BoldMT</vt:lpstr>
      <vt:lpstr>Arial-ItalicMT</vt:lpstr>
      <vt:lpstr>ArialMT</vt:lpstr>
      <vt:lpstr>Calibri</vt:lpstr>
      <vt:lpstr>Helvetica Neue</vt:lpstr>
      <vt:lpstr>Roboto</vt:lpstr>
      <vt:lpstr>Roboto Medium</vt:lpstr>
      <vt:lpstr>Office Theme</vt:lpstr>
      <vt:lpstr>PowerPoint Presentation</vt:lpstr>
      <vt:lpstr>Guiding Questions</vt:lpstr>
      <vt:lpstr>Introduction – Impact Build</vt:lpstr>
      <vt:lpstr>Tasks</vt:lpstr>
      <vt:lpstr>Tasks</vt:lpstr>
      <vt:lpstr>Tasks</vt:lpstr>
      <vt:lpstr>PowerPoint Presentation</vt:lpstr>
      <vt:lpstr>Share</vt:lpstr>
      <vt:lpstr>Optional Video: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Kathy Morgan</cp:lastModifiedBy>
  <cp:revision>17</cp:revision>
  <dcterms:created xsi:type="dcterms:W3CDTF">2020-04-21T20:33:01Z</dcterms:created>
  <dcterms:modified xsi:type="dcterms:W3CDTF">2021-07-15T18:12:19Z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0x0101002E981D47E9229C45BD0F6073112327E8</vt:lpwstr>
  </property>
</Properties>
</file>